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Open Sans 1" panose="020B0604020202020204" charset="0"/>
      <p:regular r:id="rId11"/>
    </p:embeddedFont>
    <p:embeddedFont>
      <p:font typeface="Open Sans 1 Bold" panose="020B0604020202020204" charset="0"/>
      <p:regular r:id="rId12"/>
    </p:embeddedFont>
    <p:embeddedFont>
      <p:font typeface="Open Sans 2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7" d="100"/>
          <a:sy n="57" d="100"/>
        </p:scale>
        <p:origin x="74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rakas1993.github.io/obelisk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48690"/>
            <a:ext cx="18288000" cy="12184380"/>
          </a:xfrm>
          <a:custGeom>
            <a:avLst/>
            <a:gdLst/>
            <a:ahLst/>
            <a:cxnLst/>
            <a:rect l="l" t="t" r="r" b="b"/>
            <a:pathLst>
              <a:path w="18288000" h="1218438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603995" y="3576956"/>
            <a:ext cx="15080010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2880"/>
              </a:lnSpc>
              <a:spcBef>
                <a:spcPct val="0"/>
              </a:spcBef>
            </a:pPr>
            <a:r>
              <a:rPr lang="en-US" sz="9200" b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Обелиски: связь времен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20400" y="8776971"/>
            <a:ext cx="6943725" cy="4813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20"/>
              </a:lnSpc>
            </a:pPr>
            <a:r>
              <a:rPr lang="en-US" sz="2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Автор</a:t>
            </a:r>
            <a:r>
              <a:rPr lang="en-US" sz="2800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проекта</a:t>
            </a:r>
            <a:r>
              <a:rPr lang="en-US" sz="2800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: </a:t>
            </a:r>
            <a:r>
              <a:rPr lang="en-US" sz="2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Шилович</a:t>
            </a:r>
            <a:r>
              <a:rPr lang="en-US" sz="2800" b="1" dirty="0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latin typeface="Open Sans 1 Bold"/>
                <a:ea typeface="Open Sans 1 Bold"/>
                <a:cs typeface="Open Sans 1 Bold"/>
                <a:sym typeface="Open Sans 1 Bold"/>
              </a:rPr>
              <a:t>Владимир</a:t>
            </a:r>
            <a:endParaRPr lang="en-US" sz="2800" b="1" dirty="0">
              <a:solidFill>
                <a:srgbClr val="FFFFFF"/>
              </a:solidFill>
              <a:latin typeface="Open Sans 1 Bold"/>
              <a:ea typeface="Open Sans 1 Bold"/>
              <a:cs typeface="Open Sans 1 Bold"/>
              <a:sym typeface="Open Sans 1 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28318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0"/>
                </a:moveTo>
                <a:lnTo>
                  <a:pt x="2567681" y="0"/>
                </a:lnTo>
                <a:lnTo>
                  <a:pt x="2567681" y="2567681"/>
                </a:lnTo>
                <a:lnTo>
                  <a:pt x="0" y="25676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5177625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2567681"/>
                </a:moveTo>
                <a:lnTo>
                  <a:pt x="0" y="2567681"/>
                </a:lnTo>
                <a:lnTo>
                  <a:pt x="0" y="0"/>
                </a:lnTo>
                <a:lnTo>
                  <a:pt x="2567681" y="0"/>
                </a:lnTo>
                <a:lnTo>
                  <a:pt x="2567681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5177625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0"/>
                </a:moveTo>
                <a:lnTo>
                  <a:pt x="0" y="0"/>
                </a:lnTo>
                <a:lnTo>
                  <a:pt x="0" y="2567681"/>
                </a:lnTo>
                <a:lnTo>
                  <a:pt x="2567681" y="2567681"/>
                </a:lnTo>
                <a:lnTo>
                  <a:pt x="256768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525519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2567681"/>
                </a:moveTo>
                <a:lnTo>
                  <a:pt x="2567681" y="2567681"/>
                </a:lnTo>
                <a:lnTo>
                  <a:pt x="2567681" y="0"/>
                </a:lnTo>
                <a:lnTo>
                  <a:pt x="0" y="0"/>
                </a:lnTo>
                <a:lnTo>
                  <a:pt x="0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963224" y="1090561"/>
            <a:ext cx="8361552" cy="1692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23"/>
              </a:lnSpc>
            </a:pPr>
            <a:r>
              <a:rPr lang="en-US" sz="9873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Цель проекта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0" y="3919855"/>
            <a:ext cx="18288000" cy="238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 Рассказать молодому поколению об истории, через понятные образы, закрепив факты, события и причинно-следственные связи, посредством показывания их сквозь призму монументов, памятников и других достопримечательностей современности.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28318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0"/>
                </a:moveTo>
                <a:lnTo>
                  <a:pt x="2567681" y="0"/>
                </a:lnTo>
                <a:lnTo>
                  <a:pt x="2567681" y="2567681"/>
                </a:lnTo>
                <a:lnTo>
                  <a:pt x="0" y="25676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5177625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2567681"/>
                </a:moveTo>
                <a:lnTo>
                  <a:pt x="0" y="2567681"/>
                </a:lnTo>
                <a:lnTo>
                  <a:pt x="0" y="0"/>
                </a:lnTo>
                <a:lnTo>
                  <a:pt x="2567681" y="0"/>
                </a:lnTo>
                <a:lnTo>
                  <a:pt x="2567681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5177625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0"/>
                </a:moveTo>
                <a:lnTo>
                  <a:pt x="0" y="0"/>
                </a:lnTo>
                <a:lnTo>
                  <a:pt x="0" y="2567681"/>
                </a:lnTo>
                <a:lnTo>
                  <a:pt x="2567681" y="2567681"/>
                </a:lnTo>
                <a:lnTo>
                  <a:pt x="256768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525519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2567681"/>
                </a:moveTo>
                <a:lnTo>
                  <a:pt x="2567681" y="2567681"/>
                </a:lnTo>
                <a:lnTo>
                  <a:pt x="2567681" y="0"/>
                </a:lnTo>
                <a:lnTo>
                  <a:pt x="0" y="0"/>
                </a:lnTo>
                <a:lnTo>
                  <a:pt x="0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9749" y="0"/>
            <a:ext cx="18268251" cy="10287000"/>
            <a:chOff x="0" y="0"/>
            <a:chExt cx="4811391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11391" cy="2709333"/>
            </a:xfrm>
            <a:custGeom>
              <a:avLst/>
              <a:gdLst/>
              <a:ahLst/>
              <a:cxnLst/>
              <a:rect l="l" t="t" r="r" b="b"/>
              <a:pathLst>
                <a:path w="4811391" h="2709333">
                  <a:moveTo>
                    <a:pt x="0" y="0"/>
                  </a:moveTo>
                  <a:lnTo>
                    <a:pt x="4811391" y="0"/>
                  </a:lnTo>
                  <a:lnTo>
                    <a:pt x="481139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481139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963224" y="1090561"/>
            <a:ext cx="8361552" cy="1692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23"/>
              </a:lnSpc>
            </a:pPr>
            <a:r>
              <a:rPr lang="en-US" sz="9873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Задача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25519" y="3919855"/>
            <a:ext cx="17219787" cy="2380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Open Sans 1"/>
                <a:ea typeface="Open Sans 1"/>
                <a:cs typeface="Open Sans 1"/>
                <a:sym typeface="Open Sans 1"/>
              </a:rPr>
              <a:t>Поиск обелисков на территории Беларуси, изучить их историю, собрать всю полученную информацию воедино, выбрать самую лучшие и знаменитые, и затем обощить, попутно раскрыв тему более широко, рассказав о контексте того времени и его особенностях.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48690"/>
            <a:ext cx="18288000" cy="12184380"/>
          </a:xfrm>
          <a:custGeom>
            <a:avLst/>
            <a:gdLst/>
            <a:ahLst/>
            <a:cxnLst/>
            <a:rect l="l" t="t" r="r" b="b"/>
            <a:pathLst>
              <a:path w="18288000" h="12184380">
                <a:moveTo>
                  <a:pt x="0" y="0"/>
                </a:moveTo>
                <a:lnTo>
                  <a:pt x="18288000" y="0"/>
                </a:lnTo>
                <a:lnTo>
                  <a:pt x="18288000" y="12184380"/>
                </a:lnTo>
                <a:lnTo>
                  <a:pt x="0" y="1218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69804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481659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714474" y="3857582"/>
            <a:ext cx="10859053" cy="2282514"/>
          </a:xfrm>
          <a:prstGeom prst="rect">
            <a:avLst/>
          </a:prstGeom>
          <a:ln>
            <a:noFill/>
          </a:ln>
        </p:spPr>
        <p:txBody>
          <a:bodyPr lIns="50800" tIns="50800" rIns="50800" bIns="50800" rtlCol="0" anchor="ctr"/>
          <a:lstStyle/>
          <a:p>
            <a:pPr algn="ctr">
              <a:lnSpc>
                <a:spcPts val="5879"/>
              </a:lnSpc>
            </a:pPr>
            <a:endParaRPr lang="en-US" sz="4199" dirty="0">
              <a:solidFill>
                <a:schemeClr val="bg1"/>
              </a:solidFill>
              <a:latin typeface="Open Sans 2"/>
              <a:ea typeface="Open Sans 2"/>
              <a:cs typeface="Open Sans 2"/>
              <a:sym typeface="Open Sans 2"/>
              <a:hlinkClick r:id="rId3" tooltip="https://mrakas1993.github.io/obelisk/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9" name="Прямоугольник: скругленные углы 8">
            <a:hlinkClick r:id="rId3"/>
            <a:extLst>
              <a:ext uri="{FF2B5EF4-FFF2-40B4-BE49-F238E27FC236}">
                <a16:creationId xmlns:a16="http://schemas.microsoft.com/office/drawing/2014/main" id="{8F18D476-A33C-44A6-874B-99A737F8923E}"/>
              </a:ext>
            </a:extLst>
          </p:cNvPr>
          <p:cNvSpPr/>
          <p:nvPr/>
        </p:nvSpPr>
        <p:spPr>
          <a:xfrm>
            <a:off x="3505200" y="4002243"/>
            <a:ext cx="11277600" cy="2282514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atin typeface="Open Sans"/>
                <a:ea typeface="Open Sans 1" panose="020B0604020202020204" charset="0"/>
                <a:cs typeface="Open Sans 1" panose="020B0604020202020204" charset="0"/>
              </a:rPr>
              <a:t>Обелиски: связь времен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555" b="-5555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28318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0"/>
                </a:moveTo>
                <a:lnTo>
                  <a:pt x="2567681" y="0"/>
                </a:lnTo>
                <a:lnTo>
                  <a:pt x="2567681" y="2567681"/>
                </a:lnTo>
                <a:lnTo>
                  <a:pt x="0" y="25676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5177625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2567681"/>
                </a:moveTo>
                <a:lnTo>
                  <a:pt x="0" y="2567681"/>
                </a:lnTo>
                <a:lnTo>
                  <a:pt x="0" y="0"/>
                </a:lnTo>
                <a:lnTo>
                  <a:pt x="2567681" y="0"/>
                </a:lnTo>
                <a:lnTo>
                  <a:pt x="2567681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>
            <a:off x="15177625" y="435925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2567681" y="0"/>
                </a:moveTo>
                <a:lnTo>
                  <a:pt x="0" y="0"/>
                </a:lnTo>
                <a:lnTo>
                  <a:pt x="0" y="2567681"/>
                </a:lnTo>
                <a:lnTo>
                  <a:pt x="2567681" y="2567681"/>
                </a:lnTo>
                <a:lnTo>
                  <a:pt x="256768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V="1">
            <a:off x="525519" y="7261651"/>
            <a:ext cx="2567681" cy="2567681"/>
          </a:xfrm>
          <a:custGeom>
            <a:avLst/>
            <a:gdLst/>
            <a:ahLst/>
            <a:cxnLst/>
            <a:rect l="l" t="t" r="r" b="b"/>
            <a:pathLst>
              <a:path w="2567681" h="2567681">
                <a:moveTo>
                  <a:pt x="0" y="2567681"/>
                </a:moveTo>
                <a:lnTo>
                  <a:pt x="2567681" y="2567681"/>
                </a:lnTo>
                <a:lnTo>
                  <a:pt x="2567681" y="0"/>
                </a:lnTo>
                <a:lnTo>
                  <a:pt x="0" y="0"/>
                </a:lnTo>
                <a:lnTo>
                  <a:pt x="0" y="2567681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9749" y="0"/>
            <a:ext cx="18268251" cy="10287000"/>
            <a:chOff x="0" y="0"/>
            <a:chExt cx="4811391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811391" cy="2709333"/>
            </a:xfrm>
            <a:custGeom>
              <a:avLst/>
              <a:gdLst/>
              <a:ahLst/>
              <a:cxnLst/>
              <a:rect l="l" t="t" r="r" b="b"/>
              <a:pathLst>
                <a:path w="4811391" h="2709333">
                  <a:moveTo>
                    <a:pt x="0" y="0"/>
                  </a:moveTo>
                  <a:lnTo>
                    <a:pt x="4811391" y="0"/>
                  </a:lnTo>
                  <a:lnTo>
                    <a:pt x="481139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0000">
                <a:alpha val="40000"/>
              </a:srgbClr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4811391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4735082" y="4202095"/>
            <a:ext cx="8817837" cy="16923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23"/>
              </a:lnSpc>
            </a:pPr>
            <a:r>
              <a:rPr lang="en-US" sz="9873">
                <a:solidFill>
                  <a:srgbClr val="FFFFFF"/>
                </a:solidFill>
                <a:latin typeface="Open Sans 2"/>
                <a:ea typeface="Open Sans 2"/>
                <a:cs typeface="Open Sans 2"/>
                <a:sym typeface="Open Sans 2"/>
              </a:rPr>
              <a:t>ЗАКЛЮЧЕНИЕ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90</Words>
  <Application>Microsoft Office PowerPoint</Application>
  <PresentationFormat>Произвольный</PresentationFormat>
  <Paragraphs>8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2" baseType="lpstr">
      <vt:lpstr>Open Sans 1 Bold</vt:lpstr>
      <vt:lpstr>Open Sans</vt:lpstr>
      <vt:lpstr>Arial</vt:lpstr>
      <vt:lpstr>Calibri</vt:lpstr>
      <vt:lpstr>Open Sans 1</vt:lpstr>
      <vt:lpstr>Open Sans 2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Обелиски: связь времен</dc:title>
  <cp:lastModifiedBy>Andrey</cp:lastModifiedBy>
  <cp:revision>3</cp:revision>
  <dcterms:created xsi:type="dcterms:W3CDTF">2006-08-16T00:00:00Z</dcterms:created>
  <dcterms:modified xsi:type="dcterms:W3CDTF">2024-10-22T14:31:28Z</dcterms:modified>
  <dc:identifier>DAGUTsY334o</dc:identifier>
</cp:coreProperties>
</file>

<file path=docProps/thumbnail.jpeg>
</file>